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927" r:id="rId2"/>
    <p:sldId id="92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2-8</a:t>
            </a:r>
          </a:p>
          <a:p>
            <a:pPr algn="l"/>
            <a:r>
              <a:rPr lang="fr-FR" b="1" dirty="0"/>
              <a:t>	</a:t>
            </a:r>
            <a:r>
              <a:rPr lang="fr-FR" dirty="0" smtClean="0"/>
              <a:t>Ouvrez-vous d’1SA les mains suivantes ? Si non, pourquoi ?</a:t>
            </a:r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r>
              <a:rPr lang="fr-FR" dirty="0" smtClean="0"/>
              <a:t>	</a:t>
            </a:r>
            <a:r>
              <a:rPr lang="fr-FR" dirty="0"/>
              <a:t>	</a:t>
            </a:r>
            <a:endParaRPr lang="fr-FR" dirty="0" smtClean="0"/>
          </a:p>
        </p:txBody>
      </p:sp>
      <p:sp>
        <p:nvSpPr>
          <p:cNvPr id="26" name="ZoneTexte 2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7" name="Rectangle à coins arrondis 26"/>
          <p:cNvSpPr/>
          <p:nvPr/>
        </p:nvSpPr>
        <p:spPr>
          <a:xfrm>
            <a:off x="543717" y="1894775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8 5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9 5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V 8 5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R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3535972" y="1894775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9 5 3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D V 3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V 9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D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9520483" y="1894775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D V 6 3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9 5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9 8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D 8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543717" y="3355897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oui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3535972" y="3355897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oui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9520483" y="3355896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  <a:endParaRPr lang="fr-FR" sz="2400" b="1" dirty="0">
              <a:solidFill>
                <a:schemeClr val="tx1"/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cartes à </a:t>
            </a:r>
            <a:r>
              <a:rPr lang="fr-FR" sz="2400" dirty="0">
                <a:solidFill>
                  <a:schemeClr val="tx1"/>
                </a:solidFill>
              </a:rPr>
              <a:t>♠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543717" y="449838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8 6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D V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8 3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R D 6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3535972" y="449838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D 8 6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V 9 6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V 5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9520483" y="449838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D V 9 6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10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D 10 9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R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543717" y="5945704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5 4 2 2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3535972" y="5945704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  <a:endParaRPr lang="fr-FR" sz="2400" b="1" dirty="0">
              <a:solidFill>
                <a:schemeClr val="tx1"/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4 4 4 1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9520483" y="5945703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  <a:endParaRPr lang="fr-FR" sz="2400" b="1" dirty="0">
              <a:solidFill>
                <a:schemeClr val="tx1"/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19 </a:t>
            </a:r>
            <a:r>
              <a:rPr lang="fr-FR" sz="2400" b="1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39" name="Rectangle à coins arrondis 38"/>
          <p:cNvSpPr/>
          <p:nvPr/>
        </p:nvSpPr>
        <p:spPr>
          <a:xfrm>
            <a:off x="6528227" y="1894775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9 5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9 8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D V 6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D 8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6528227" y="3355897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oui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528227" y="449838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V 6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V 5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9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8 5 3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2" name="Rectangle à coins arrondis 41"/>
          <p:cNvSpPr/>
          <p:nvPr/>
        </p:nvSpPr>
        <p:spPr>
          <a:xfrm>
            <a:off x="6528227" y="5945704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  <a:endParaRPr lang="fr-FR" sz="2400" b="1" dirty="0">
              <a:solidFill>
                <a:schemeClr val="tx1"/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14 H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85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6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3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2-9</a:t>
            </a:r>
          </a:p>
          <a:p>
            <a:pPr algn="l"/>
            <a:r>
              <a:rPr lang="fr-FR" b="1" dirty="0"/>
              <a:t>	</a:t>
            </a:r>
            <a:r>
              <a:rPr lang="fr-FR" dirty="0" smtClean="0"/>
              <a:t>Ouvrez-vous </a:t>
            </a:r>
            <a:r>
              <a:rPr lang="fr-FR" dirty="0" smtClean="0"/>
              <a:t>de 2SA les mains suivantes ? Si non, pourquoi ?</a:t>
            </a:r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r>
              <a:rPr lang="fr-FR" dirty="0" smtClean="0"/>
              <a:t>	</a:t>
            </a:r>
            <a:r>
              <a:rPr lang="fr-FR" dirty="0"/>
              <a:t>	</a:t>
            </a:r>
            <a:endParaRPr lang="fr-FR" dirty="0" smtClean="0"/>
          </a:p>
        </p:txBody>
      </p:sp>
      <p:sp>
        <p:nvSpPr>
          <p:cNvPr id="26" name="ZoneTexte 2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7" name="Rectangle à coins arrondis 26"/>
          <p:cNvSpPr/>
          <p:nvPr/>
        </p:nvSpPr>
        <p:spPr>
          <a:xfrm>
            <a:off x="535766" y="1905090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8 5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D 9 5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D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R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3530672" y="1894775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D 3 2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V 3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R 10 9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D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9520483" y="1894775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V 6 3</a:t>
            </a:r>
            <a:r>
              <a:rPr lang="fr-FR" sz="2400" b="1" dirty="0">
                <a:solidFill>
                  <a:schemeClr val="tx1"/>
                </a:solidFill>
              </a:rPr>
              <a:t/>
            </a:r>
            <a:br>
              <a:rPr lang="fr-FR" sz="2400" b="1" dirty="0">
                <a:solidFill>
                  <a:schemeClr val="tx1"/>
                </a:solidFill>
              </a:rPr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8 5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9 8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R 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535766" y="3366212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oui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3530672" y="3355897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oui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9520483" y="3355896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  <a:endParaRPr lang="fr-FR" sz="2400" b="1" dirty="0">
              <a:solidFill>
                <a:schemeClr val="tx1"/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cartes à </a:t>
            </a:r>
            <a:r>
              <a:rPr lang="fr-FR" sz="2400" dirty="0">
                <a:solidFill>
                  <a:schemeClr val="tx1"/>
                </a:solidFill>
              </a:rPr>
              <a:t>♠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535766" y="4508696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D 8 6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10 2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R D V 7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3530672" y="449838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D V 6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D 9 6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D 8 7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9520483" y="449838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V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D 10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D V 9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R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535766" y="5956019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5 4 2 2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3530672" y="5945704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  <a:endParaRPr lang="fr-FR" sz="2400" b="1" dirty="0">
              <a:solidFill>
                <a:schemeClr val="tx1"/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4 4 4 1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9520483" y="5945703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  <a:endParaRPr lang="fr-FR" sz="2400" b="1" dirty="0">
              <a:solidFill>
                <a:schemeClr val="tx1"/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27 </a:t>
            </a:r>
            <a:r>
              <a:rPr lang="fr-FR" sz="2400" b="1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39" name="Rectangle à coins arrondis 38"/>
          <p:cNvSpPr/>
          <p:nvPr/>
        </p:nvSpPr>
        <p:spPr>
          <a:xfrm>
            <a:off x="6525578" y="1894775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9 5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8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D V 6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R 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6525578" y="3355897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oui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525578" y="4498381"/>
            <a:ext cx="2104203" cy="1444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V 6</a:t>
            </a:r>
            <a:endParaRPr lang="fr-FR" sz="2400" b="1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V 5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9 2</a:t>
            </a:r>
          </a:p>
          <a:p>
            <a:pPr lvl="0">
              <a:defRPr/>
            </a:pPr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5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2" name="Rectangle à coins arrondis 41"/>
          <p:cNvSpPr/>
          <p:nvPr/>
        </p:nvSpPr>
        <p:spPr>
          <a:xfrm>
            <a:off x="6525578" y="5945704"/>
            <a:ext cx="2104203" cy="7021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  <a:endParaRPr lang="fr-FR" sz="2400" b="1" dirty="0">
              <a:solidFill>
                <a:schemeClr val="tx1"/>
              </a:solidFill>
            </a:endParaRP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19 H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82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8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8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1914</TotalTime>
  <Words>306</Words>
  <Application>Microsoft Office PowerPoint</Application>
  <PresentationFormat>Grand écran</PresentationFormat>
  <Paragraphs>105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Chapitre 2 - Leçon 3</vt:lpstr>
      <vt:lpstr>Chapitre 2 - Leçon 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140</cp:revision>
  <dcterms:created xsi:type="dcterms:W3CDTF">2018-10-04T06:59:00Z</dcterms:created>
  <dcterms:modified xsi:type="dcterms:W3CDTF">2021-02-21T17:20:09Z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